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F7C7D14-8CB7-3EE2-D185-4014770736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0E0644B6-EA29-D6AD-DFE7-0751B3258C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42799ACD-7ECF-F3F4-FFA3-87C359673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6203-D5A8-492F-BF09-650F710EBB4B}" type="datetimeFigureOut">
              <a:rPr lang="sv-SE" smtClean="0"/>
              <a:t>2023-09-26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ACC676B5-A3C0-E6B8-0123-783D7C6AE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CE67D16-FCBC-6E60-1372-076DB1F37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4E3D3-7E76-4549-810B-B7DAA9BA825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8909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99338F7-420B-041E-C170-F6CF12EF0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E33E7E9B-66CA-1D92-776C-26A4EF039E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3B706C13-F2D3-D1C6-EB60-01FA26F62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6203-D5A8-492F-BF09-650F710EBB4B}" type="datetimeFigureOut">
              <a:rPr lang="sv-SE" smtClean="0"/>
              <a:t>2023-09-26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F05A15C4-4602-67D7-EF9C-6D17E4CA4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9184D20-0160-0C63-5CB5-BE93DF79A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4E3D3-7E76-4549-810B-B7DAA9BA825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68154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24CDAF68-5807-79EC-6280-171A61F7C8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26786878-22C9-B4A7-DD2A-231CCC834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76591CDF-6A24-2FCB-1EBB-F8AB9FE6F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6203-D5A8-492F-BF09-650F710EBB4B}" type="datetimeFigureOut">
              <a:rPr lang="sv-SE" smtClean="0"/>
              <a:t>2023-09-26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B1854D7-A573-BCD6-52AA-3E69B3F53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93CC6A59-5791-A305-8E66-F6558858C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4E3D3-7E76-4549-810B-B7DAA9BA825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76727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EFFF48B-598A-A122-521C-04B755AB0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C72EB07-6DE1-051D-4BF0-3544CC97D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AEA4100A-C082-C8A0-6E54-8DF9F0E16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6203-D5A8-492F-BF09-650F710EBB4B}" type="datetimeFigureOut">
              <a:rPr lang="sv-SE" smtClean="0"/>
              <a:t>2023-09-26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87D6ED54-D6FB-E374-369E-6A8A1BF54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B51CABE0-877A-F0C8-C486-512A970FA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4E3D3-7E76-4549-810B-B7DAA9BA825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7075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1815D9F-65EF-990F-B387-653FCFCB8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246C81BE-7814-BDC1-EE20-7A76F0996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1603D4E-B6DA-FC51-D629-38014B2C0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6203-D5A8-492F-BF09-650F710EBB4B}" type="datetimeFigureOut">
              <a:rPr lang="sv-SE" smtClean="0"/>
              <a:t>2023-09-26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7BFED108-9E5D-2051-3C9C-A2F951AF3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A7BC937D-5F74-E68A-DB75-A4B9FABEB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4E3D3-7E76-4549-810B-B7DAA9BA825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11465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FB68652-3332-6613-01CA-1545350CA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8791E7C-FDE9-75B9-EBF7-F9F165F2FC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25925034-B49D-0B40-CDA9-1957F5559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033D550F-91D8-998E-1954-DE2B27892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6203-D5A8-492F-BF09-650F710EBB4B}" type="datetimeFigureOut">
              <a:rPr lang="sv-SE" smtClean="0"/>
              <a:t>2023-09-26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08108323-3351-0356-61A8-FAA3AF38F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93B510F4-58E6-092D-8ED2-468F32EDD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4E3D3-7E76-4549-810B-B7DAA9BA825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6253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27616BF-8433-C386-FA84-97839AD64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FAF490D9-0486-8B02-AEB2-9E0754A5E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82E99D0F-1823-E9AD-F5B5-BEB32A4894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9FD6C258-C752-F9F4-4BCD-123A345BD7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2C4183B6-4A2E-027F-9467-31758E1508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7AE21E9A-2D39-8DE3-8688-0D2A587CA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6203-D5A8-492F-BF09-650F710EBB4B}" type="datetimeFigureOut">
              <a:rPr lang="sv-SE" smtClean="0"/>
              <a:t>2023-09-26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CAC5C50E-2B9F-07F9-CC70-B5513C8A9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4244C986-C6B5-0618-697E-4C7C9FC72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4E3D3-7E76-4549-810B-B7DAA9BA825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75314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3F939A8-C330-B3CC-C536-BBD5F358F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AC2E3A01-67A3-24D8-F48D-F600CFC9C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6203-D5A8-492F-BF09-650F710EBB4B}" type="datetimeFigureOut">
              <a:rPr lang="sv-SE" smtClean="0"/>
              <a:t>2023-09-26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8365EDA1-877F-DBB9-5EB2-137109409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E96E4067-F824-3DCA-E345-3F97DA70F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4E3D3-7E76-4549-810B-B7DAA9BA825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4902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8176AFDB-EEB2-0749-6235-9361B267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6203-D5A8-492F-BF09-650F710EBB4B}" type="datetimeFigureOut">
              <a:rPr lang="sv-SE" smtClean="0"/>
              <a:t>2023-09-26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A3B27204-6F9B-0E5E-E3B1-2C9D7AADD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4202CF48-03EE-988B-94C7-577F5960E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4E3D3-7E76-4549-810B-B7DAA9BA825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5007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15462A2-AC02-39D8-70B7-99145C60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27E7CA9-24AC-5FC8-049C-122337E1D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94CA2C3D-0A3A-5DE7-35A8-F5FE9BBF2D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F7DAE58C-8296-679F-FA56-AB4C3799B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6203-D5A8-492F-BF09-650F710EBB4B}" type="datetimeFigureOut">
              <a:rPr lang="sv-SE" smtClean="0"/>
              <a:t>2023-09-26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971F6BA1-04A0-9109-D6DC-3B4B86DD9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E9F85E2F-A31E-628C-6786-1889D1F08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4E3D3-7E76-4549-810B-B7DAA9BA825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10236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13CAEA1-501B-8E15-5101-1CE6F5F78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C7DCC871-F16B-09E1-3DDB-DC07744BAE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0E68BE90-88BC-617E-6A87-3A23ADEDD0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2FE2AFCE-70B9-F475-E4CA-ABFE053B5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6203-D5A8-492F-BF09-650F710EBB4B}" type="datetimeFigureOut">
              <a:rPr lang="sv-SE" smtClean="0"/>
              <a:t>2023-09-26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7AD9DCFC-0243-4FBB-C9FE-35211D9C3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7F0A6B1E-AF9C-D8A1-DB01-4C158280E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4E3D3-7E76-4549-810B-B7DAA9BA825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50699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E235EB24-ABC6-3395-7A17-1D4792ABF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B50CABE3-AB64-8959-1569-5C7ECDD54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D622993-800F-6A22-85AB-AAE3DEC4EF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F6203-D5A8-492F-BF09-650F710EBB4B}" type="datetimeFigureOut">
              <a:rPr lang="sv-SE" smtClean="0"/>
              <a:t>2023-09-26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2ADE95A-212D-AD33-1D26-2881D1DB8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6D2BB1C5-F532-EFBD-41BF-4200A83ABE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4E3D3-7E76-4549-810B-B7DAA9BA825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30692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993DB6B7-CEE1-5278-740E-20614AAB7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027"/>
            <a:ext cx="12192000" cy="652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1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68CBC440-2229-5BB8-D91A-CCA4A3BAD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270" y="0"/>
            <a:ext cx="96754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09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E8C5FB9E-0F05-AE49-B04B-1168D1C23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986" y="0"/>
            <a:ext cx="7616027" cy="6858000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BA7D0861-7C7D-2A5C-EFF4-E881FAC5E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986" y="0"/>
            <a:ext cx="76160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35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EA575C7F-B262-5CF4-0EED-1DA3BEE8D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03" y="0"/>
            <a:ext cx="115151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34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729A2B97-74F0-676A-4C81-D413DF06F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74" y="0"/>
            <a:ext cx="107482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094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6541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0</Words>
  <Application>Microsoft Office PowerPoint</Application>
  <PresentationFormat>Bredbild</PresentationFormat>
  <Paragraphs>0</Paragraphs>
  <Slides>6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Office-tema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Patrik Stark</dc:creator>
  <cp:lastModifiedBy>Patrik Stark</cp:lastModifiedBy>
  <cp:revision>1</cp:revision>
  <dcterms:created xsi:type="dcterms:W3CDTF">2023-09-26T11:01:08Z</dcterms:created>
  <dcterms:modified xsi:type="dcterms:W3CDTF">2023-09-26T16:33:35Z</dcterms:modified>
</cp:coreProperties>
</file>